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4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5" r:id="rId3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919"/>
    <a:srgbClr val="EEE412"/>
    <a:srgbClr val="EF8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6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510" y="96"/>
      </p:cViewPr>
      <p:guideLst>
        <p:guide orient="horz" pos="2155"/>
        <p:guide pos="2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27605;&#19994;&#35774;&#35745;\&#31243;&#24207;\GPProgram\&#31243;&#24207;\&#26234;&#33021;&#33337;&#33334;&#33322;&#34892;&#31354;&#38388;&#20998;&#26512;&#31995;&#32479;\ProConfiguration_IntelShipSpaceAnalys\ProConfiguration_IntelShipSpaceAnalys\bin\IntelShipSpaceAnalys\ShipDomianEllipse_TableTo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97725284339457"/>
          <c:y val="0.16167322834645667"/>
          <c:w val="0.87657830271216097"/>
          <c:h val="0.71260899679206768"/>
        </c:manualLayout>
      </c:layout>
      <c:lineChart>
        <c:grouping val="standard"/>
        <c:varyColors val="0"/>
        <c:ser>
          <c:idx val="0"/>
          <c:order val="0"/>
          <c:tx>
            <c:strRef>
              <c:f>ShipDomianEllipse_TableToExcel!$Q$1</c:f>
              <c:strCache>
                <c:ptCount val="1"/>
                <c:pt idx="0">
                  <c:v>tRatio</c:v>
                </c:pt>
              </c:strCache>
            </c:strRef>
          </c:tx>
          <c:spPr>
            <a:ln w="22225" cap="rnd" cmpd="sng" algn="ctr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ShipDomianEllipse_TableToExcel!$P$2:$P$9</c:f>
              <c:strCache>
                <c:ptCount val="8"/>
                <c:pt idx="0">
                  <c:v>Ts1</c:v>
                </c:pt>
                <c:pt idx="1">
                  <c:v>Ts2</c:v>
                </c:pt>
                <c:pt idx="2">
                  <c:v>Ts3</c:v>
                </c:pt>
                <c:pt idx="3">
                  <c:v>Ts4</c:v>
                </c:pt>
                <c:pt idx="4">
                  <c:v>Ts5</c:v>
                </c:pt>
                <c:pt idx="5">
                  <c:v>Ts6</c:v>
                </c:pt>
                <c:pt idx="6">
                  <c:v>Ts7</c:v>
                </c:pt>
                <c:pt idx="7">
                  <c:v>Ts8</c:v>
                </c:pt>
              </c:strCache>
            </c:strRef>
          </c:cat>
          <c:val>
            <c:numRef>
              <c:f>ShipDomianEllipse_TableToExcel!$Q$2:$Q$9</c:f>
              <c:numCache>
                <c:formatCode>General</c:formatCode>
                <c:ptCount val="8"/>
                <c:pt idx="0">
                  <c:v>0.9</c:v>
                </c:pt>
                <c:pt idx="1">
                  <c:v>0.93</c:v>
                </c:pt>
                <c:pt idx="2">
                  <c:v>1.22</c:v>
                </c:pt>
                <c:pt idx="3">
                  <c:v>1.29</c:v>
                </c:pt>
                <c:pt idx="4">
                  <c:v>0.64</c:v>
                </c:pt>
                <c:pt idx="5">
                  <c:v>0.72</c:v>
                </c:pt>
                <c:pt idx="6">
                  <c:v>0.9</c:v>
                </c:pt>
                <c:pt idx="7">
                  <c:v>0.92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ShipDomianEllipse_TableToExcel!$R$1</c:f>
              <c:strCache>
                <c:ptCount val="1"/>
                <c:pt idx="0">
                  <c:v>Const</c:v>
                </c:pt>
              </c:strCache>
            </c:strRef>
          </c:tx>
          <c:spPr>
            <a:ln w="22225" cap="rnd" cmpd="sng" algn="ctr">
              <a:solidFill>
                <a:schemeClr val="accent2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ShipDomianEllipse_TableToExcel!$P$2:$P$9</c:f>
              <c:strCache>
                <c:ptCount val="8"/>
                <c:pt idx="0">
                  <c:v>Ts1</c:v>
                </c:pt>
                <c:pt idx="1">
                  <c:v>Ts2</c:v>
                </c:pt>
                <c:pt idx="2">
                  <c:v>Ts3</c:v>
                </c:pt>
                <c:pt idx="3">
                  <c:v>Ts4</c:v>
                </c:pt>
                <c:pt idx="4">
                  <c:v>Ts5</c:v>
                </c:pt>
                <c:pt idx="5">
                  <c:v>Ts6</c:v>
                </c:pt>
                <c:pt idx="6">
                  <c:v>Ts7</c:v>
                </c:pt>
                <c:pt idx="7">
                  <c:v>Ts8</c:v>
                </c:pt>
              </c:strCache>
            </c:strRef>
          </c:cat>
          <c:val>
            <c:numRef>
              <c:f>ShipDomianEllipse_TableToExcel!$R$2:$R$9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-105274240"/>
        <c:axId val="-105269888"/>
      </c:lineChart>
      <c:catAx>
        <c:axId val="-10527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5269888"/>
        <c:crosses val="autoZero"/>
        <c:auto val="1"/>
        <c:lblAlgn val="ctr"/>
        <c:lblOffset val="100"/>
        <c:noMultiLvlLbl val="0"/>
      </c:catAx>
      <c:valAx>
        <c:axId val="-105269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0527424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6338145231846029E-2"/>
          <c:y val="2.668343540390786E-2"/>
          <c:w val="0.36843460192475941"/>
          <c:h val="8.90573053368328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12" Type="http://schemas.openxmlformats.org/officeDocument/2006/relationships/image" Target="../media/image84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11" Type="http://schemas.openxmlformats.org/officeDocument/2006/relationships/image" Target="../media/image83.wmf"/><Relationship Id="rId5" Type="http://schemas.openxmlformats.org/officeDocument/2006/relationships/image" Target="../media/image77.w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A1908-0B25-4A75-9077-AFBF23FA4F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66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0227C-0322-4EF1-99D3-6949CB6DB5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1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D2BBD-B996-403C-9292-D548814EE6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54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F5C8F-0921-426B-91D1-39EC3D7A40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9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EE80E-281F-4901-8D4D-809BB079C5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2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0E7AF-2325-4819-8322-4CE602BB0F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1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C25EB-7393-477C-A9EA-033D7FC969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8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4E280-DDDB-4096-A38E-F74470A4D3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3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00E63-BEDF-4CE5-BE75-6770A2F976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92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0EB66-AF82-4B76-8C59-C81AD3B840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3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6771A-35EF-4936-80FC-ADBBF90A06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35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defRPr sz="1400" noProof="1"/>
            </a:lvl1pPr>
          </a:lstStyle>
          <a:p>
            <a:pPr>
              <a:defRPr/>
            </a:pPr>
            <a:fld id="{7941FB61-5E8B-4088-A09B-A0FCF6BC58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3" Type="http://schemas.openxmlformats.org/officeDocument/2006/relationships/tags" Target="../tags/tag2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image" Target="../media/image33.wmf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1" Type="http://schemas.openxmlformats.org/officeDocument/2006/relationships/vmlDrawing" Target="../drawings/vmlDrawing4.v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oleObject" Target="../embeddings/oleObject26.bin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image" Target="../media/image32.wmf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45.xml"/><Relationship Id="rId7" Type="http://schemas.openxmlformats.org/officeDocument/2006/relationships/image" Target="../media/image34.wmf"/><Relationship Id="rId2" Type="http://schemas.openxmlformats.org/officeDocument/2006/relationships/tags" Target="../tags/tag4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oleObject" Target="../embeddings/oleObject3.bin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12" Type="http://schemas.openxmlformats.org/officeDocument/2006/relationships/image" Target="../media/image2.wmf"/><Relationship Id="rId2" Type="http://schemas.openxmlformats.org/officeDocument/2006/relationships/tags" Target="../tags/tag3.xml"/><Relationship Id="rId16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78.wmf"/><Relationship Id="rId26" Type="http://schemas.openxmlformats.org/officeDocument/2006/relationships/image" Target="../media/image82.wmf"/><Relationship Id="rId3" Type="http://schemas.openxmlformats.org/officeDocument/2006/relationships/tags" Target="../tags/tag47.xml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43.bin"/><Relationship Id="rId25" Type="http://schemas.openxmlformats.org/officeDocument/2006/relationships/oleObject" Target="../embeddings/oleObject47.bin"/><Relationship Id="rId2" Type="http://schemas.openxmlformats.org/officeDocument/2006/relationships/tags" Target="../tags/tag46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29" Type="http://schemas.openxmlformats.org/officeDocument/2006/relationships/oleObject" Target="../embeddings/oleObject49.bin"/><Relationship Id="rId1" Type="http://schemas.openxmlformats.org/officeDocument/2006/relationships/vmlDrawing" Target="../drawings/vmlDrawing15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40.bin"/><Relationship Id="rId24" Type="http://schemas.openxmlformats.org/officeDocument/2006/relationships/image" Target="../media/image81.wmf"/><Relationship Id="rId5" Type="http://schemas.openxmlformats.org/officeDocument/2006/relationships/tags" Target="../tags/tag49.xml"/><Relationship Id="rId15" Type="http://schemas.openxmlformats.org/officeDocument/2006/relationships/oleObject" Target="../embeddings/oleObject42.bin"/><Relationship Id="rId23" Type="http://schemas.openxmlformats.org/officeDocument/2006/relationships/oleObject" Target="../embeddings/oleObject46.bin"/><Relationship Id="rId28" Type="http://schemas.openxmlformats.org/officeDocument/2006/relationships/image" Target="../media/image83.wmf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44.bin"/><Relationship Id="rId4" Type="http://schemas.openxmlformats.org/officeDocument/2006/relationships/tags" Target="../tags/tag48.xml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76.wmf"/><Relationship Id="rId22" Type="http://schemas.openxmlformats.org/officeDocument/2006/relationships/image" Target="../media/image80.wmf"/><Relationship Id="rId27" Type="http://schemas.openxmlformats.org/officeDocument/2006/relationships/oleObject" Target="../embeddings/oleObject48.bin"/><Relationship Id="rId30" Type="http://schemas.openxmlformats.org/officeDocument/2006/relationships/image" Target="../media/image8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22.w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wmf"/><Relationship Id="rId20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0.wmf"/><Relationship Id="rId22" Type="http://schemas.openxmlformats.org/officeDocument/2006/relationships/image" Target="../media/image24.w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17.wmf"/><Relationship Id="rId39" Type="http://schemas.openxmlformats.org/officeDocument/2006/relationships/oleObject" Target="../embeddings/oleObject24.bin"/><Relationship Id="rId21" Type="http://schemas.openxmlformats.org/officeDocument/2006/relationships/oleObject" Target="../embeddings/oleObject15.bin"/><Relationship Id="rId34" Type="http://schemas.openxmlformats.org/officeDocument/2006/relationships/image" Target="../media/image21.wmf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slideLayout" Target="../slideLayouts/slideLayout1.xml"/><Relationship Id="rId29" Type="http://schemas.openxmlformats.org/officeDocument/2006/relationships/oleObject" Target="../embeddings/oleObject19.bin"/><Relationship Id="rId41" Type="http://schemas.openxmlformats.org/officeDocument/2006/relationships/image" Target="../media/image25.png"/><Relationship Id="rId1" Type="http://schemas.openxmlformats.org/officeDocument/2006/relationships/vmlDrawing" Target="../drawings/vmlDrawing3.v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16.wmf"/><Relationship Id="rId32" Type="http://schemas.openxmlformats.org/officeDocument/2006/relationships/image" Target="../media/image20.wmf"/><Relationship Id="rId37" Type="http://schemas.openxmlformats.org/officeDocument/2006/relationships/oleObject" Target="../embeddings/oleObject23.bin"/><Relationship Id="rId40" Type="http://schemas.openxmlformats.org/officeDocument/2006/relationships/image" Target="../media/image24.wmf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oleObject" Target="../embeddings/oleObject16.bin"/><Relationship Id="rId28" Type="http://schemas.openxmlformats.org/officeDocument/2006/relationships/image" Target="../media/image18.wmf"/><Relationship Id="rId36" Type="http://schemas.openxmlformats.org/officeDocument/2006/relationships/image" Target="../media/image22.wmf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oleObject" Target="../embeddings/oleObject20.bin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image" Target="../media/image15.wmf"/><Relationship Id="rId27" Type="http://schemas.openxmlformats.org/officeDocument/2006/relationships/oleObject" Target="../embeddings/oleObject18.bin"/><Relationship Id="rId30" Type="http://schemas.openxmlformats.org/officeDocument/2006/relationships/image" Target="../media/image19.wmf"/><Relationship Id="rId35" Type="http://schemas.openxmlformats.org/officeDocument/2006/relationships/oleObject" Target="../embeddings/oleObject22.bin"/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oleObject" Target="../embeddings/oleObject17.bin"/><Relationship Id="rId33" Type="http://schemas.openxmlformats.org/officeDocument/2006/relationships/oleObject" Target="../embeddings/oleObject21.bin"/><Relationship Id="rId38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9"/>
          <p:cNvGrpSpPr>
            <a:grpSpLocks/>
          </p:cNvGrpSpPr>
          <p:nvPr/>
        </p:nvGrpSpPr>
        <p:grpSpPr bwMode="auto">
          <a:xfrm>
            <a:off x="971550" y="1412875"/>
            <a:ext cx="144463" cy="360363"/>
            <a:chOff x="827583" y="2708920"/>
            <a:chExt cx="504057" cy="1440160"/>
          </a:xfrm>
        </p:grpSpPr>
        <p:sp>
          <p:nvSpPr>
            <p:cNvPr id="17" name="PA-椭圆 16"/>
            <p:cNvSpPr/>
            <p:nvPr>
              <p:custDataLst>
                <p:tags r:id="rId1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8" name="PA-矩形 17"/>
            <p:cNvSpPr/>
            <p:nvPr>
              <p:custDataLst>
                <p:tags r:id="rId2"/>
              </p:custDataLst>
            </p:nvPr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箭头连接符 54"/>
          <p:cNvCxnSpPr/>
          <p:nvPr/>
        </p:nvCxnSpPr>
        <p:spPr>
          <a:xfrm flipV="1">
            <a:off x="3686400" y="3645024"/>
            <a:ext cx="0" cy="354525"/>
          </a:xfrm>
          <a:prstGeom prst="straightConnector1">
            <a:avLst/>
          </a:prstGeom>
          <a:ln w="12700">
            <a:headEnd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835696" y="2276872"/>
            <a:ext cx="4070357" cy="1224136"/>
            <a:chOff x="179512" y="3933056"/>
            <a:chExt cx="4070357" cy="1224136"/>
          </a:xfrm>
          <a:gradFill flip="none" rotWithShape="1">
            <a:gsLst>
              <a:gs pos="3000">
                <a:srgbClr val="FF0000"/>
              </a:gs>
              <a:gs pos="73000">
                <a:srgbClr val="FFC000"/>
              </a:gs>
              <a:gs pos="14000">
                <a:srgbClr val="E75919"/>
              </a:gs>
              <a:gs pos="100000">
                <a:srgbClr val="FFFF00"/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" name="PA-矩形 5"/>
            <p:cNvSpPr/>
            <p:nvPr>
              <p:custDataLst>
                <p:tags r:id="rId17"/>
              </p:custDataLst>
            </p:nvPr>
          </p:nvSpPr>
          <p:spPr>
            <a:xfrm>
              <a:off x="1510925" y="3933056"/>
              <a:ext cx="1620915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PA-组合 19"/>
            <p:cNvGrpSpPr/>
            <p:nvPr>
              <p:custDataLst>
                <p:tags r:id="rId18"/>
              </p:custDataLst>
            </p:nvPr>
          </p:nvGrpSpPr>
          <p:grpSpPr>
            <a:xfrm>
              <a:off x="179512" y="3933056"/>
              <a:ext cx="4070357" cy="1224136"/>
              <a:chOff x="1945752" y="4077072"/>
              <a:chExt cx="4070357" cy="1224136"/>
            </a:xfrm>
            <a:grpFill/>
          </p:grpSpPr>
          <p:sp>
            <p:nvSpPr>
              <p:cNvPr id="4" name="PA-椭圆 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945752" y="4077072"/>
                <a:ext cx="2592288" cy="1224136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PA-椭圆 4"/>
              <p:cNvSpPr/>
              <p:nvPr>
                <p:custDataLst>
                  <p:tags r:id="rId20"/>
                </p:custDataLst>
              </p:nvPr>
            </p:nvSpPr>
            <p:spPr>
              <a:xfrm>
                <a:off x="3423821" y="4077072"/>
                <a:ext cx="2592288" cy="1224136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2771800" y="2636912"/>
            <a:ext cx="2552836" cy="612101"/>
            <a:chOff x="1979784" y="2510831"/>
            <a:chExt cx="2552836" cy="612101"/>
          </a:xfrm>
        </p:grpSpPr>
        <p:sp>
          <p:nvSpPr>
            <p:cNvPr id="10" name="PA-椭圆 9"/>
            <p:cNvSpPr/>
            <p:nvPr>
              <p:custDataLst>
                <p:tags r:id="rId14"/>
              </p:custDataLst>
            </p:nvPr>
          </p:nvSpPr>
          <p:spPr>
            <a:xfrm>
              <a:off x="1979784" y="2510932"/>
              <a:ext cx="1296000" cy="61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-椭圆 10"/>
            <p:cNvSpPr/>
            <p:nvPr>
              <p:custDataLst>
                <p:tags r:id="rId15"/>
              </p:custDataLst>
            </p:nvPr>
          </p:nvSpPr>
          <p:spPr>
            <a:xfrm>
              <a:off x="3236620" y="2510831"/>
              <a:ext cx="1296000" cy="61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PA-矩形 8"/>
            <p:cNvSpPr/>
            <p:nvPr>
              <p:custDataLst>
                <p:tags r:id="rId16"/>
              </p:custDataLst>
            </p:nvPr>
          </p:nvSpPr>
          <p:spPr>
            <a:xfrm>
              <a:off x="2623745" y="2510932"/>
              <a:ext cx="1248105" cy="612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19"/>
          <p:cNvGrpSpPr>
            <a:grpSpLocks/>
          </p:cNvGrpSpPr>
          <p:nvPr/>
        </p:nvGrpSpPr>
        <p:grpSpPr bwMode="auto">
          <a:xfrm rot="16200000">
            <a:off x="3558474" y="2930359"/>
            <a:ext cx="89118" cy="222306"/>
            <a:chOff x="827583" y="2708920"/>
            <a:chExt cx="504057" cy="1440160"/>
          </a:xfrm>
        </p:grpSpPr>
        <p:sp>
          <p:nvSpPr>
            <p:cNvPr id="29" name="PA-椭圆 16"/>
            <p:cNvSpPr/>
            <p:nvPr>
              <p:custDataLst>
                <p:tags r:id="rId12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0" name="PA-矩形 17"/>
            <p:cNvSpPr/>
            <p:nvPr>
              <p:custDataLst>
                <p:tags r:id="rId13"/>
              </p:custDataLst>
            </p:nvPr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31" name="组合 19"/>
          <p:cNvGrpSpPr>
            <a:grpSpLocks/>
          </p:cNvGrpSpPr>
          <p:nvPr/>
        </p:nvGrpSpPr>
        <p:grpSpPr bwMode="auto">
          <a:xfrm rot="16200000">
            <a:off x="4782610" y="2930358"/>
            <a:ext cx="89118" cy="222306"/>
            <a:chOff x="827583" y="2708920"/>
            <a:chExt cx="504057" cy="1440162"/>
          </a:xfrm>
        </p:grpSpPr>
        <p:sp>
          <p:nvSpPr>
            <p:cNvPr id="32" name="PA-椭圆 16"/>
            <p:cNvSpPr/>
            <p:nvPr>
              <p:custDataLst>
                <p:tags r:id="rId10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3" name="PA-矩形 17"/>
            <p:cNvSpPr/>
            <p:nvPr>
              <p:custDataLst>
                <p:tags r:id="rId11"/>
              </p:custDataLst>
            </p:nvPr>
          </p:nvSpPr>
          <p:spPr>
            <a:xfrm>
              <a:off x="827583" y="3210126"/>
              <a:ext cx="504054" cy="9389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rot="5400000">
            <a:off x="3577014" y="2277393"/>
            <a:ext cx="222305" cy="89118"/>
            <a:chOff x="3503961" y="5301209"/>
            <a:chExt cx="222305" cy="89118"/>
          </a:xfrm>
          <a:solidFill>
            <a:srgbClr val="00B0F0"/>
          </a:solidFill>
        </p:grpSpPr>
        <p:sp>
          <p:nvSpPr>
            <p:cNvPr id="39" name="PA-椭圆 16"/>
            <p:cNvSpPr/>
            <p:nvPr>
              <p:custDataLst>
                <p:tags r:id="rId8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0" name="PA-矩形 17"/>
            <p:cNvSpPr/>
            <p:nvPr>
              <p:custDataLst>
                <p:tags r:id="rId9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77014" y="3927642"/>
            <a:ext cx="222305" cy="89118"/>
            <a:chOff x="3503961" y="5301209"/>
            <a:chExt cx="222305" cy="89118"/>
          </a:xfrm>
          <a:solidFill>
            <a:srgbClr val="00B0F0"/>
          </a:solidFill>
        </p:grpSpPr>
        <p:sp>
          <p:nvSpPr>
            <p:cNvPr id="42" name="PA-椭圆 16"/>
            <p:cNvSpPr/>
            <p:nvPr>
              <p:custDataLst>
                <p:tags r:id="rId6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3" name="PA-矩形 17"/>
            <p:cNvSpPr/>
            <p:nvPr>
              <p:custDataLst>
                <p:tags r:id="rId7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 rot="5400000">
            <a:off x="3581094" y="3265815"/>
            <a:ext cx="222305" cy="89118"/>
            <a:chOff x="3503961" y="5301209"/>
            <a:chExt cx="222305" cy="89118"/>
          </a:xfrm>
          <a:solidFill>
            <a:srgbClr val="00B0F0"/>
          </a:solidFill>
        </p:grpSpPr>
        <p:sp>
          <p:nvSpPr>
            <p:cNvPr id="45" name="PA-椭圆 16"/>
            <p:cNvSpPr/>
            <p:nvPr>
              <p:custDataLst>
                <p:tags r:id="rId4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6" name="PA-矩形 17"/>
            <p:cNvSpPr/>
            <p:nvPr>
              <p:custDataLst>
                <p:tags r:id="rId5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3693301" y="3861049"/>
            <a:ext cx="85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 Ship</a:t>
            </a:r>
            <a:endParaRPr lang="zh-CN" alt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 rot="16200000" flipV="1">
            <a:off x="5984108" y="2790000"/>
            <a:ext cx="0" cy="354525"/>
          </a:xfrm>
          <a:prstGeom prst="straightConnector1">
            <a:avLst/>
          </a:prstGeom>
          <a:ln w="12700">
            <a:headEnd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6008284" y="2924944"/>
            <a:ext cx="222305" cy="89118"/>
            <a:chOff x="3503961" y="5301209"/>
            <a:chExt cx="222305" cy="89118"/>
          </a:xfrm>
        </p:grpSpPr>
        <p:sp>
          <p:nvSpPr>
            <p:cNvPr id="35" name="PA-椭圆 16"/>
            <p:cNvSpPr/>
            <p:nvPr>
              <p:custDataLst>
                <p:tags r:id="rId2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6" name="PA-矩形 17"/>
            <p:cNvSpPr/>
            <p:nvPr>
              <p:custDataLst>
                <p:tags r:id="rId3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5906053" y="2979258"/>
            <a:ext cx="111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Ship</a:t>
            </a:r>
            <a:endParaRPr lang="zh-CN" alt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700690"/>
              </p:ext>
            </p:extLst>
          </p:nvPr>
        </p:nvGraphicFramePr>
        <p:xfrm>
          <a:off x="3771528" y="321297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771528" y="321297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083663"/>
              </p:ext>
            </p:extLst>
          </p:nvPr>
        </p:nvGraphicFramePr>
        <p:xfrm>
          <a:off x="3419411" y="2172796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Equation" r:id="rId24" imgW="203040" imgH="228600" progId="Equation.DSMT4">
                  <p:embed/>
                </p:oleObj>
              </mc:Choice>
              <mc:Fallback>
                <p:oleObj name="Equation" r:id="rId24" imgW="203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19411" y="2172796"/>
                        <a:ext cx="203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文本框 59"/>
          <p:cNvSpPr txBox="1"/>
          <p:nvPr/>
        </p:nvSpPr>
        <p:spPr>
          <a:xfrm>
            <a:off x="4521451" y="2048295"/>
            <a:ext cx="842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Arena(in)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352824" y="3430726"/>
            <a:ext cx="960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Arena(out)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672957" y="2719902"/>
            <a:ext cx="1060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Ship Domain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43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2255042"/>
            <a:ext cx="5062206" cy="20917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03848" y="4365104"/>
            <a:ext cx="856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 Ship</a:t>
            </a:r>
            <a:endParaRPr lang="zh-CN" alt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40152" y="3445851"/>
            <a:ext cx="1114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Ship</a:t>
            </a:r>
            <a:endParaRPr lang="zh-CN" alt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9952" y="3113783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Track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923928" y="3390782"/>
            <a:ext cx="14401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391051"/>
              </p:ext>
            </p:extLst>
          </p:nvPr>
        </p:nvGraphicFramePr>
        <p:xfrm>
          <a:off x="5072063" y="3400425"/>
          <a:ext cx="585787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Equation" r:id="rId6" imgW="622080" imgH="228600" progId="Equation.DSMT4">
                  <p:embed/>
                </p:oleObj>
              </mc:Choice>
              <mc:Fallback>
                <p:oleObj name="Equation" r:id="rId6" imgW="622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2063" y="3400425"/>
                        <a:ext cx="585787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216162"/>
              </p:ext>
            </p:extLst>
          </p:nvPr>
        </p:nvGraphicFramePr>
        <p:xfrm>
          <a:off x="3619500" y="3400425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Equation" r:id="rId8" imgW="736560" imgH="228600" progId="Equation.DSMT4">
                  <p:embed/>
                </p:oleObj>
              </mc:Choice>
              <mc:Fallback>
                <p:oleObj name="Equation" r:id="rId8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9500" y="3400425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/>
          <p:nvPr/>
        </p:nvCxnSpPr>
        <p:spPr>
          <a:xfrm rot="16200000" flipV="1">
            <a:off x="6540047" y="3223162"/>
            <a:ext cx="0" cy="354525"/>
          </a:xfrm>
          <a:prstGeom prst="straightConnector1">
            <a:avLst/>
          </a:prstGeom>
          <a:ln w="12700">
            <a:headEnd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6564223" y="3358106"/>
            <a:ext cx="222305" cy="89118"/>
            <a:chOff x="3503961" y="5301209"/>
            <a:chExt cx="222305" cy="89118"/>
          </a:xfrm>
        </p:grpSpPr>
        <p:sp>
          <p:nvSpPr>
            <p:cNvPr id="12" name="PA-椭圆 16"/>
            <p:cNvSpPr/>
            <p:nvPr>
              <p:custDataLst>
                <p:tags r:id="rId2"/>
              </p:custDataLst>
            </p:nvPr>
          </p:nvSpPr>
          <p:spPr bwMode="auto">
            <a:xfrm rot="16200000">
              <a:off x="3548520" y="5256650"/>
              <a:ext cx="89118" cy="1782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" name="PA-矩形 17"/>
            <p:cNvSpPr/>
            <p:nvPr>
              <p:custDataLst>
                <p:tags r:id="rId3"/>
              </p:custDataLst>
            </p:nvPr>
          </p:nvSpPr>
          <p:spPr bwMode="auto">
            <a:xfrm rot="16200000">
              <a:off x="3609238" y="5273298"/>
              <a:ext cx="89118" cy="1449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25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0" y="0"/>
          <a:ext cx="12382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3" imgW="126835" imgH="139518" progId="Equation.DSMT4">
                  <p:embed/>
                </p:oleObj>
              </mc:Choice>
              <mc:Fallback>
                <p:oleObj name="Equation" r:id="rId3" imgW="126835" imgH="13951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3825" cy="142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340768"/>
            <a:ext cx="7673748" cy="32011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44" y="3212976"/>
            <a:ext cx="1008112" cy="1013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67944" y="2802850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Track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1176337"/>
            <a:ext cx="18764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3257" y="1584533"/>
            <a:ext cx="6173348" cy="2788746"/>
            <a:chOff x="1133257" y="1584533"/>
            <a:chExt cx="6173348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57" y="1584533"/>
              <a:ext cx="5435863" cy="2788746"/>
            </a:xfrm>
            <a:prstGeom prst="rect">
              <a:avLst/>
            </a:prstGeom>
          </p:spPr>
        </p:pic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6306585"/>
                </p:ext>
              </p:extLst>
            </p:nvPr>
          </p:nvGraphicFramePr>
          <p:xfrm>
            <a:off x="1547664" y="1808144"/>
            <a:ext cx="48260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8" name="Equation" r:id="rId4" imgW="304560" imgH="203040" progId="Equation.DSMT4">
                    <p:embed/>
                  </p:oleObj>
                </mc:Choice>
                <mc:Fallback>
                  <p:oleObj name="Equation" r:id="rId4" imgW="3045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47664" y="1808144"/>
                          <a:ext cx="48260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文本框 7"/>
            <p:cNvSpPr txBox="1"/>
            <p:nvPr/>
          </p:nvSpPr>
          <p:spPr>
            <a:xfrm>
              <a:off x="1196182" y="17844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a)</a:t>
              </a:r>
              <a:endParaRPr lang="zh-CN" altLang="en-US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02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3257" y="1567517"/>
            <a:ext cx="6173348" cy="2788746"/>
            <a:chOff x="1133257" y="1567517"/>
            <a:chExt cx="6173348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57" y="1567517"/>
              <a:ext cx="5435863" cy="278874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6207382"/>
                </p:ext>
              </p:extLst>
            </p:nvPr>
          </p:nvGraphicFramePr>
          <p:xfrm>
            <a:off x="1538288" y="1808163"/>
            <a:ext cx="50165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4" name="Equation" r:id="rId5" imgW="317160" imgH="203040" progId="Equation.DSMT4">
                    <p:embed/>
                  </p:oleObj>
                </mc:Choice>
                <mc:Fallback>
                  <p:oleObj name="Equation" r:id="rId5" imgW="3171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38288" y="1808163"/>
                          <a:ext cx="50165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文本框 11"/>
            <p:cNvSpPr txBox="1"/>
            <p:nvPr/>
          </p:nvSpPr>
          <p:spPr>
            <a:xfrm>
              <a:off x="1196182" y="17844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472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3257" y="1553832"/>
            <a:ext cx="6173348" cy="2788746"/>
            <a:chOff x="1133257" y="1553832"/>
            <a:chExt cx="6173348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257" y="1553832"/>
              <a:ext cx="5435863" cy="278874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0738146"/>
                </p:ext>
              </p:extLst>
            </p:nvPr>
          </p:nvGraphicFramePr>
          <p:xfrm>
            <a:off x="1547664" y="1808144"/>
            <a:ext cx="48260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3" name="Equation" r:id="rId5" imgW="304560" imgH="203040" progId="Equation.DSMT4">
                    <p:embed/>
                  </p:oleObj>
                </mc:Choice>
                <mc:Fallback>
                  <p:oleObj name="Equation" r:id="rId5" imgW="3045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47664" y="1808144"/>
                          <a:ext cx="48260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196182" y="1784447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762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34720" y="1556792"/>
            <a:ext cx="6171885" cy="2788746"/>
            <a:chOff x="1134720" y="1556792"/>
            <a:chExt cx="6171885" cy="27887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720" y="1556792"/>
              <a:ext cx="5435863" cy="278874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208" y="1969275"/>
              <a:ext cx="862397" cy="2019260"/>
            </a:xfrm>
            <a:prstGeom prst="rect">
              <a:avLst/>
            </a:prstGeom>
          </p:spPr>
        </p:pic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1960063"/>
                </p:ext>
              </p:extLst>
            </p:nvPr>
          </p:nvGraphicFramePr>
          <p:xfrm>
            <a:off x="1538288" y="1808163"/>
            <a:ext cx="50165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8" name="Equation" r:id="rId5" imgW="317160" imgH="203040" progId="Equation.DSMT4">
                    <p:embed/>
                  </p:oleObj>
                </mc:Choice>
                <mc:Fallback>
                  <p:oleObj name="Equation" r:id="rId5" imgW="3171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38288" y="1808163"/>
                          <a:ext cx="50165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196182" y="17844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50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67" y="2014298"/>
            <a:ext cx="3240000" cy="12770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97" y="2022062"/>
            <a:ext cx="3240000" cy="12649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01" y="3291301"/>
            <a:ext cx="3240000" cy="1264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549" y="3293989"/>
            <a:ext cx="3240000" cy="12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0" y="1556792"/>
            <a:ext cx="5435863" cy="27887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3608" y="170080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a)  Sphere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5"/>
          <p:cNvGrpSpPr>
            <a:grpSpLocks/>
          </p:cNvGrpSpPr>
          <p:nvPr/>
        </p:nvGrpSpPr>
        <p:grpSpPr bwMode="auto">
          <a:xfrm>
            <a:off x="3435350" y="509588"/>
            <a:ext cx="2590800" cy="5184775"/>
            <a:chOff x="3276600" y="836613"/>
            <a:chExt cx="2590800" cy="5184775"/>
          </a:xfrm>
        </p:grpSpPr>
        <p:sp>
          <p:nvSpPr>
            <p:cNvPr id="15" name="椭圆 14"/>
            <p:cNvSpPr/>
            <p:nvPr/>
          </p:nvSpPr>
          <p:spPr>
            <a:xfrm>
              <a:off x="3276600" y="836613"/>
              <a:ext cx="2590800" cy="5184775"/>
            </a:xfrm>
            <a:prstGeom prst="ellipse">
              <a:avLst/>
            </a:prstGeom>
            <a:ln>
              <a:solidFill>
                <a:srgbClr val="EF851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21" name="直接连接符 20"/>
            <p:cNvCxnSpPr>
              <a:endCxn id="15" idx="6"/>
            </p:cNvCxnSpPr>
            <p:nvPr/>
          </p:nvCxnSpPr>
          <p:spPr>
            <a:xfrm>
              <a:off x="4572000" y="3429000"/>
              <a:ext cx="1295400" cy="0"/>
            </a:xfrm>
            <a:prstGeom prst="line">
              <a:avLst/>
            </a:prstGeom>
            <a:ln w="12700">
              <a:solidFill>
                <a:srgbClr val="EF851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endCxn id="15" idx="0"/>
            </p:cNvCxnSpPr>
            <p:nvPr/>
          </p:nvCxnSpPr>
          <p:spPr>
            <a:xfrm flipV="1">
              <a:off x="4572000" y="836613"/>
              <a:ext cx="0" cy="2592387"/>
            </a:xfrm>
            <a:prstGeom prst="line">
              <a:avLst/>
            </a:prstGeom>
            <a:ln w="12700">
              <a:solidFill>
                <a:srgbClr val="EF851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572000" y="1654850"/>
              <a:ext cx="702692" cy="276999"/>
            </a:xfrm>
            <a:prstGeom prst="rect">
              <a:avLst/>
            </a:prstGeom>
            <a:blipFill rotWithShape="0">
              <a:blip r:embed="rId5"/>
              <a:stretch>
                <a:fillRect l="-3478" r="-1739" b="-1739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27" name="文本框 2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889501" y="3439542"/>
              <a:ext cx="692177" cy="276999"/>
            </a:xfrm>
            <a:prstGeom prst="rect">
              <a:avLst/>
            </a:prstGeom>
            <a:blipFill rotWithShape="0">
              <a:blip r:embed="rId6"/>
              <a:stretch>
                <a:fillRect l="-7018" r="-1754" b="-1739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3924300" y="2133600"/>
            <a:ext cx="1295400" cy="259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3076" name="组合 10"/>
          <p:cNvGrpSpPr>
            <a:grpSpLocks/>
          </p:cNvGrpSpPr>
          <p:nvPr/>
        </p:nvGrpSpPr>
        <p:grpSpPr bwMode="auto">
          <a:xfrm>
            <a:off x="4335463" y="3573463"/>
            <a:ext cx="142875" cy="360362"/>
            <a:chOff x="827583" y="2708920"/>
            <a:chExt cx="504057" cy="1440160"/>
          </a:xfrm>
        </p:grpSpPr>
        <p:sp>
          <p:nvSpPr>
            <p:cNvPr id="12" name="PA-椭圆 16"/>
            <p:cNvSpPr/>
            <p:nvPr>
              <p:custDataLst>
                <p:tags r:id="rId2"/>
              </p:custDataLst>
            </p:nvPr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" name="PA-矩形 17"/>
            <p:cNvSpPr/>
            <p:nvPr>
              <p:custDataLst>
                <p:tags r:id="rId3"/>
              </p:custDataLst>
            </p:nvPr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4410075" y="3429000"/>
            <a:ext cx="0" cy="32385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410075" y="3752850"/>
            <a:ext cx="161925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924300" y="3429000"/>
            <a:ext cx="647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4572000" y="3429000"/>
            <a:ext cx="0" cy="1295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95936" y="4005064"/>
            <a:ext cx="572593" cy="184666"/>
          </a:xfrm>
          <a:prstGeom prst="rect">
            <a:avLst/>
          </a:prstGeom>
          <a:blipFill rotWithShape="0">
            <a:blip r:embed="rId7"/>
            <a:stretch>
              <a:fillRect l="-3226" r="-2151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9" name="文本框 2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05884" y="3212976"/>
            <a:ext cx="566116" cy="184666"/>
          </a:xfrm>
          <a:prstGeom prst="rect">
            <a:avLst/>
          </a:prstGeom>
          <a:blipFill rotWithShape="0">
            <a:blip r:embed="rId8"/>
            <a:stretch>
              <a:fillRect l="-5376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4568825" y="3429000"/>
            <a:ext cx="161925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730750" y="3101975"/>
            <a:ext cx="0" cy="32385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733432"/>
              </p:ext>
            </p:extLst>
          </p:nvPr>
        </p:nvGraphicFramePr>
        <p:xfrm>
          <a:off x="4112685" y="3505626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Equation" r:id="rId9" imgW="241200" imgH="228600" progId="Equation.DSMT4">
                  <p:embed/>
                </p:oleObj>
              </mc:Choice>
              <mc:Fallback>
                <p:oleObj name="Equation" r:id="rId9" imgW="24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12685" y="3505626"/>
                        <a:ext cx="241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036603"/>
              </p:ext>
            </p:extLst>
          </p:nvPr>
        </p:nvGraphicFramePr>
        <p:xfrm>
          <a:off x="4478338" y="3129062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Equation" r:id="rId11" imgW="266400" imgH="228600" progId="Equation.DSMT4">
                  <p:embed/>
                </p:oleObj>
              </mc:Choice>
              <mc:Fallback>
                <p:oleObj name="Equation" r:id="rId11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78338" y="3129062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911681"/>
              </p:ext>
            </p:extLst>
          </p:nvPr>
        </p:nvGraphicFramePr>
        <p:xfrm>
          <a:off x="4335463" y="376555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Equation" r:id="rId13" imgW="241200" imgH="228600" progId="Equation.DSMT4">
                  <p:embed/>
                </p:oleObj>
              </mc:Choice>
              <mc:Fallback>
                <p:oleObj name="Equation" r:id="rId13" imgW="24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35463" y="3765550"/>
                        <a:ext cx="241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654945"/>
              </p:ext>
            </p:extLst>
          </p:nvPr>
        </p:nvGraphicFramePr>
        <p:xfrm>
          <a:off x="4545013" y="3414713"/>
          <a:ext cx="254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Equation" r:id="rId15" imgW="253800" imgH="228600" progId="Equation.DSMT4">
                  <p:embed/>
                </p:oleObj>
              </mc:Choice>
              <mc:Fallback>
                <p:oleObj name="Equation" r:id="rId15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45013" y="3414713"/>
                        <a:ext cx="254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1" y="1556792"/>
            <a:ext cx="5435861" cy="2788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608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b)  Gauss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30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1" y="1576359"/>
            <a:ext cx="5435861" cy="2788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608" y="170080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c)  Linear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2" y="1556792"/>
            <a:ext cx="5435859" cy="27887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608" y="1700808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d)  Triangle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9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2" y="2002685"/>
            <a:ext cx="3240000" cy="126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96" y="2005494"/>
            <a:ext cx="3240000" cy="1279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3287793"/>
            <a:ext cx="3240000" cy="1273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284984"/>
            <a:ext cx="3240000" cy="12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25" y="1601754"/>
            <a:ext cx="5368726" cy="275430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87624" y="17728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680679"/>
              </p:ext>
            </p:extLst>
          </p:nvPr>
        </p:nvGraphicFramePr>
        <p:xfrm>
          <a:off x="1620491" y="1816100"/>
          <a:ext cx="50323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Equation" r:id="rId5" imgW="317160" imgH="177480" progId="Equation.DSMT4">
                  <p:embed/>
                </p:oleObj>
              </mc:Choice>
              <mc:Fallback>
                <p:oleObj name="Equation" r:id="rId5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0491" y="1816100"/>
                        <a:ext cx="503237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746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55" y="1604129"/>
            <a:ext cx="5359467" cy="27495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7624" y="17728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b)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846298"/>
              </p:ext>
            </p:extLst>
          </p:nvPr>
        </p:nvGraphicFramePr>
        <p:xfrm>
          <a:off x="1617663" y="1816100"/>
          <a:ext cx="48260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Equation" r:id="rId5" imgW="304560" imgH="177480" progId="Equation.DSMT4">
                  <p:embed/>
                </p:oleObj>
              </mc:Choice>
              <mc:Fallback>
                <p:oleObj name="Equation" r:id="rId5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7663" y="1816100"/>
                        <a:ext cx="482600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36" y="1603247"/>
            <a:ext cx="5362904" cy="27513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7624" y="17728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528217"/>
              </p:ext>
            </p:extLst>
          </p:nvPr>
        </p:nvGraphicFramePr>
        <p:xfrm>
          <a:off x="1608138" y="1816100"/>
          <a:ext cx="50323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Equation" r:id="rId5" imgW="317160" imgH="177480" progId="Equation.DSMT4">
                  <p:embed/>
                </p:oleObj>
              </mc:Choice>
              <mc:Fallback>
                <p:oleObj name="Equation" r:id="rId5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8138" y="1816100"/>
                        <a:ext cx="503237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10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26" y="1609809"/>
            <a:ext cx="5337324" cy="27381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69275"/>
            <a:ext cx="862397" cy="2019260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393031"/>
              </p:ext>
            </p:extLst>
          </p:nvPr>
        </p:nvGraphicFramePr>
        <p:xfrm>
          <a:off x="1571849" y="1816194"/>
          <a:ext cx="62388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" name="Equation" r:id="rId5" imgW="393480" imgH="177480" progId="Equation.DSMT4">
                  <p:embed/>
                </p:oleObj>
              </mc:Choice>
              <mc:Fallback>
                <p:oleObj name="Equation" r:id="rId5" imgW="393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71849" y="1816194"/>
                        <a:ext cx="623887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87624" y="17728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9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92" y="1709737"/>
            <a:ext cx="3240000" cy="12603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772816"/>
            <a:ext cx="3240000" cy="1269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92" y="2963326"/>
            <a:ext cx="3240000" cy="1285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2970125"/>
            <a:ext cx="3240000" cy="12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A-椭圆 4"/>
          <p:cNvSpPr/>
          <p:nvPr>
            <p:custDataLst>
              <p:tags r:id="rId2"/>
            </p:custDataLst>
          </p:nvPr>
        </p:nvSpPr>
        <p:spPr>
          <a:xfrm>
            <a:off x="4427984" y="2924944"/>
            <a:ext cx="2592288" cy="1224136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-椭圆 4"/>
          <p:cNvSpPr/>
          <p:nvPr>
            <p:custDataLst>
              <p:tags r:id="rId3"/>
            </p:custDataLst>
          </p:nvPr>
        </p:nvSpPr>
        <p:spPr>
          <a:xfrm>
            <a:off x="4860032" y="3176626"/>
            <a:ext cx="1791816" cy="846135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5737683" y="3581436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89" name="组合 10"/>
          <p:cNvGrpSpPr>
            <a:grpSpLocks/>
          </p:cNvGrpSpPr>
          <p:nvPr/>
        </p:nvGrpSpPr>
        <p:grpSpPr bwMode="auto">
          <a:xfrm rot="16200000">
            <a:off x="5884163" y="3654000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90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91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92" name="直接连接符 91"/>
          <p:cNvCxnSpPr/>
          <p:nvPr/>
        </p:nvCxnSpPr>
        <p:spPr>
          <a:xfrm>
            <a:off x="5752029" y="3589088"/>
            <a:ext cx="3140" cy="444361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rot="16200000">
            <a:off x="5842800" y="3661452"/>
            <a:ext cx="0" cy="18000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4" name="对象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571810"/>
              </p:ext>
            </p:extLst>
          </p:nvPr>
        </p:nvGraphicFramePr>
        <p:xfrm>
          <a:off x="5552971" y="3591810"/>
          <a:ext cx="20002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6" name="Equation" r:id="rId7" imgW="279360" imgH="241200" progId="Equation.DSMT4">
                  <p:embed/>
                </p:oleObj>
              </mc:Choice>
              <mc:Fallback>
                <p:oleObj name="Equation" r:id="rId7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2971" y="3591810"/>
                        <a:ext cx="200025" cy="17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646635"/>
              </p:ext>
            </p:extLst>
          </p:nvPr>
        </p:nvGraphicFramePr>
        <p:xfrm>
          <a:off x="5727178" y="3748808"/>
          <a:ext cx="220975" cy="190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7" name="Equation" r:id="rId9" imgW="279360" imgH="241200" progId="Equation.DSMT4">
                  <p:embed/>
                </p:oleObj>
              </mc:Choice>
              <mc:Fallback>
                <p:oleObj name="Equation" r:id="rId9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7178" y="3748808"/>
                        <a:ext cx="220975" cy="190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323526"/>
              </p:ext>
            </p:extLst>
          </p:nvPr>
        </p:nvGraphicFramePr>
        <p:xfrm>
          <a:off x="5752765" y="3364970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8" name="Equation" r:id="rId11" imgW="342720" imgH="241200" progId="Equation.DSMT4">
                  <p:embed/>
                </p:oleObj>
              </mc:Choice>
              <mc:Fallback>
                <p:oleObj name="Equation" r:id="rId11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52765" y="3364970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直接连接符 97"/>
          <p:cNvCxnSpPr>
            <a:stCxn id="86" idx="0"/>
          </p:cNvCxnSpPr>
          <p:nvPr/>
        </p:nvCxnSpPr>
        <p:spPr>
          <a:xfrm flipH="1">
            <a:off x="5754387" y="3176626"/>
            <a:ext cx="1553" cy="419947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86" idx="6"/>
          </p:cNvCxnSpPr>
          <p:nvPr/>
        </p:nvCxnSpPr>
        <p:spPr>
          <a:xfrm flipV="1">
            <a:off x="5760584" y="3599694"/>
            <a:ext cx="891264" cy="5859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5731691" y="3733035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5734800" y="4005984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6643301" y="3578316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5734800" y="3140968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8" name="PA-椭圆 4"/>
          <p:cNvSpPr/>
          <p:nvPr>
            <p:custDataLst>
              <p:tags r:id="rId4"/>
            </p:custDataLst>
          </p:nvPr>
        </p:nvSpPr>
        <p:spPr>
          <a:xfrm>
            <a:off x="2239670" y="2924944"/>
            <a:ext cx="2592288" cy="1224136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椭圆 4"/>
          <p:cNvSpPr/>
          <p:nvPr>
            <p:custDataLst>
              <p:tags r:id="rId5"/>
            </p:custDataLst>
          </p:nvPr>
        </p:nvSpPr>
        <p:spPr>
          <a:xfrm>
            <a:off x="2671718" y="3176626"/>
            <a:ext cx="1791816" cy="846135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3549369" y="3581436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11" name="组合 10"/>
          <p:cNvGrpSpPr>
            <a:grpSpLocks/>
          </p:cNvGrpSpPr>
          <p:nvPr/>
        </p:nvGrpSpPr>
        <p:grpSpPr bwMode="auto">
          <a:xfrm rot="16200000">
            <a:off x="3695849" y="3654000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112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3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114" name="直接连接符 113"/>
          <p:cNvCxnSpPr/>
          <p:nvPr/>
        </p:nvCxnSpPr>
        <p:spPr>
          <a:xfrm>
            <a:off x="3563715" y="3589088"/>
            <a:ext cx="3140" cy="444361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rot="16200000">
            <a:off x="3654486" y="3661452"/>
            <a:ext cx="0" cy="18000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16" name="对象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263950"/>
              </p:ext>
            </p:extLst>
          </p:nvPr>
        </p:nvGraphicFramePr>
        <p:xfrm>
          <a:off x="3364657" y="3591810"/>
          <a:ext cx="20002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9" name="Equation" r:id="rId13" imgW="279360" imgH="241200" progId="Equation.DSMT4">
                  <p:embed/>
                </p:oleObj>
              </mc:Choice>
              <mc:Fallback>
                <p:oleObj name="Equation" r:id="rId13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64657" y="3591810"/>
                        <a:ext cx="200025" cy="17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对象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280940"/>
              </p:ext>
            </p:extLst>
          </p:nvPr>
        </p:nvGraphicFramePr>
        <p:xfrm>
          <a:off x="3538864" y="3748808"/>
          <a:ext cx="220975" cy="190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0" name="Equation" r:id="rId15" imgW="279360" imgH="241200" progId="Equation.DSMT4">
                  <p:embed/>
                </p:oleObj>
              </mc:Choice>
              <mc:Fallback>
                <p:oleObj name="Equation" r:id="rId15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38864" y="3748808"/>
                        <a:ext cx="220975" cy="190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对象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564073"/>
              </p:ext>
            </p:extLst>
          </p:nvPr>
        </p:nvGraphicFramePr>
        <p:xfrm>
          <a:off x="3602236" y="3365500"/>
          <a:ext cx="393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1" name="Equation" r:id="rId17" imgW="393480" imgH="241200" progId="Equation.DSMT4">
                  <p:embed/>
                </p:oleObj>
              </mc:Choice>
              <mc:Fallback>
                <p:oleObj name="Equation" r:id="rId17" imgW="393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02236" y="3365500"/>
                        <a:ext cx="393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9" name="直接连接符 118"/>
          <p:cNvCxnSpPr>
            <a:stCxn id="109" idx="0"/>
          </p:cNvCxnSpPr>
          <p:nvPr/>
        </p:nvCxnSpPr>
        <p:spPr>
          <a:xfrm flipH="1">
            <a:off x="3566073" y="3176626"/>
            <a:ext cx="1553" cy="419947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V="1">
            <a:off x="2676319" y="3599694"/>
            <a:ext cx="891264" cy="5859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1" name="椭圆 120"/>
          <p:cNvSpPr/>
          <p:nvPr/>
        </p:nvSpPr>
        <p:spPr>
          <a:xfrm>
            <a:off x="3543377" y="3733035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3546486" y="4005984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2648779" y="3582000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3546486" y="3140968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25" name="对象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236721"/>
              </p:ext>
            </p:extLst>
          </p:nvPr>
        </p:nvGraphicFramePr>
        <p:xfrm>
          <a:off x="6676699" y="3499907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2" name="Equation" r:id="rId19" imgW="203040" imgH="203040" progId="Equation.DSMT4">
                  <p:embed/>
                </p:oleObj>
              </mc:Choice>
              <mc:Fallback>
                <p:oleObj name="Equation" r:id="rId19" imgW="203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6699" y="3499907"/>
                        <a:ext cx="2032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对象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17315"/>
              </p:ext>
            </p:extLst>
          </p:nvPr>
        </p:nvGraphicFramePr>
        <p:xfrm>
          <a:off x="2419350" y="3505200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3" name="Equation" r:id="rId21" imgW="228600" imgH="203040" progId="Equation.DSMT4">
                  <p:embed/>
                </p:oleObj>
              </mc:Choice>
              <mc:Fallback>
                <p:oleObj name="Equation" r:id="rId21" imgW="22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419350" y="3505200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对象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729542"/>
              </p:ext>
            </p:extLst>
          </p:nvPr>
        </p:nvGraphicFramePr>
        <p:xfrm>
          <a:off x="5640388" y="2955925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4" name="Equation" r:id="rId23" imgW="228600" imgH="203040" progId="Equation.DSMT4">
                  <p:embed/>
                </p:oleObj>
              </mc:Choice>
              <mc:Fallback>
                <p:oleObj name="Equation" r:id="rId23" imgW="22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40388" y="2955925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对象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748845"/>
              </p:ext>
            </p:extLst>
          </p:nvPr>
        </p:nvGraphicFramePr>
        <p:xfrm>
          <a:off x="5646738" y="4037013"/>
          <a:ext cx="21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5" name="Equation" r:id="rId25" imgW="215640" imgH="203040" progId="Equation.DSMT4">
                  <p:embed/>
                </p:oleObj>
              </mc:Choice>
              <mc:Fallback>
                <p:oleObj name="Equation" r:id="rId25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646738" y="4037013"/>
                        <a:ext cx="21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对象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400278"/>
              </p:ext>
            </p:extLst>
          </p:nvPr>
        </p:nvGraphicFramePr>
        <p:xfrm>
          <a:off x="3427413" y="2955925"/>
          <a:ext cx="21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6" name="Equation" r:id="rId27" imgW="215640" imgH="203040" progId="Equation.DSMT4">
                  <p:embed/>
                </p:oleObj>
              </mc:Choice>
              <mc:Fallback>
                <p:oleObj name="Equation" r:id="rId27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427413" y="2955925"/>
                        <a:ext cx="21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对象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227269"/>
              </p:ext>
            </p:extLst>
          </p:nvPr>
        </p:nvGraphicFramePr>
        <p:xfrm>
          <a:off x="3448050" y="4008438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7" name="Equation" r:id="rId29" imgW="228600" imgH="203040" progId="Equation.DSMT4">
                  <p:embed/>
                </p:oleObj>
              </mc:Choice>
              <mc:Fallback>
                <p:oleObj name="Equation" r:id="rId29" imgW="22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48050" y="4008438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04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7344" y="836612"/>
            <a:ext cx="2590800" cy="5184775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rgbClr val="EF8511"/>
            </a:solidFill>
            <a:prstDash val="dash"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21" name="直接连接符 20"/>
          <p:cNvCxnSpPr>
            <a:endCxn id="15" idx="6"/>
          </p:cNvCxnSpPr>
          <p:nvPr/>
        </p:nvCxnSpPr>
        <p:spPr>
          <a:xfrm>
            <a:off x="4572000" y="3429000"/>
            <a:ext cx="1295400" cy="0"/>
          </a:xfrm>
          <a:prstGeom prst="line">
            <a:avLst/>
          </a:prstGeom>
          <a:ln w="12700">
            <a:solidFill>
              <a:srgbClr val="EF851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15" idx="0"/>
          </p:cNvCxnSpPr>
          <p:nvPr/>
        </p:nvCxnSpPr>
        <p:spPr>
          <a:xfrm flipV="1">
            <a:off x="4572000" y="836613"/>
            <a:ext cx="0" cy="2592387"/>
          </a:xfrm>
          <a:prstGeom prst="line">
            <a:avLst/>
          </a:prstGeom>
          <a:ln w="12700">
            <a:solidFill>
              <a:srgbClr val="EF851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924300" y="2133600"/>
            <a:ext cx="1295400" cy="259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4102" name="组合 10"/>
          <p:cNvGrpSpPr>
            <a:grpSpLocks/>
          </p:cNvGrpSpPr>
          <p:nvPr/>
        </p:nvGrpSpPr>
        <p:grpSpPr bwMode="auto">
          <a:xfrm>
            <a:off x="4335463" y="3573463"/>
            <a:ext cx="142875" cy="360362"/>
            <a:chOff x="827583" y="2708920"/>
            <a:chExt cx="504057" cy="1440160"/>
          </a:xfrm>
        </p:grpSpPr>
        <p:sp>
          <p:nvSpPr>
            <p:cNvPr id="12" name="PA-椭圆 16"/>
            <p:cNvSpPr/>
            <p:nvPr>
              <p:custDataLst>
                <p:tags r:id="rId1"/>
              </p:custDataLst>
            </p:nvPr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" name="PA-矩形 17"/>
            <p:cNvSpPr/>
            <p:nvPr>
              <p:custDataLst>
                <p:tags r:id="rId2"/>
              </p:custDataLst>
            </p:nvPr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4410075" y="3429000"/>
            <a:ext cx="0" cy="32385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410075" y="3752850"/>
            <a:ext cx="161925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924300" y="3429000"/>
            <a:ext cx="647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4572000" y="3429000"/>
            <a:ext cx="0" cy="1295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05884" y="3212976"/>
            <a:ext cx="566116" cy="184666"/>
          </a:xfrm>
          <a:prstGeom prst="rect">
            <a:avLst/>
          </a:prstGeom>
          <a:blipFill rotWithShape="0">
            <a:blip r:embed="rId5"/>
            <a:stretch>
              <a:fillRect l="-5376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0" name="文本框 2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43533" y="3521676"/>
            <a:ext cx="167930" cy="138499"/>
          </a:xfrm>
          <a:prstGeom prst="rect">
            <a:avLst/>
          </a:prstGeom>
          <a:blipFill rotWithShape="0">
            <a:blip r:embed="rId6"/>
            <a:stretch>
              <a:fillRect l="-14286" r="-7143" b="-1363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2" name="文本框 3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86732" y="3740052"/>
            <a:ext cx="166071" cy="138499"/>
          </a:xfrm>
          <a:prstGeom prst="rect">
            <a:avLst/>
          </a:prstGeom>
          <a:blipFill rotWithShape="0">
            <a:blip r:embed="rId7"/>
            <a:stretch>
              <a:fillRect l="-14815" r="-14815" b="-1363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" name="文本框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86242" y="3926450"/>
            <a:ext cx="572593" cy="184666"/>
          </a:xfrm>
          <a:prstGeom prst="rect">
            <a:avLst/>
          </a:prstGeom>
          <a:blipFill rotWithShape="0">
            <a:blip r:embed="rId8"/>
            <a:stretch>
              <a:fillRect l="-2128" r="-1064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6" name="文本框 1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92186" y="1399104"/>
            <a:ext cx="702693" cy="276999"/>
          </a:xfrm>
          <a:prstGeom prst="rect">
            <a:avLst/>
          </a:prstGeom>
          <a:blipFill rotWithShape="0">
            <a:blip r:embed="rId9"/>
            <a:stretch>
              <a:fillRect l="-3448" r="-1724" b="-1777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7" name="文本框 1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44024" y="3405500"/>
            <a:ext cx="692177" cy="276999"/>
          </a:xfrm>
          <a:prstGeom prst="rect">
            <a:avLst/>
          </a:prstGeom>
          <a:blipFill rotWithShape="0">
            <a:blip r:embed="rId10"/>
            <a:stretch>
              <a:fillRect l="-7018" r="-1754" b="-1777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84450" y="2593975"/>
            <a:ext cx="3975100" cy="1670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9992" y="329050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6436826" cy="520027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613838" y="4365700"/>
            <a:ext cx="1868098" cy="1837184"/>
            <a:chOff x="7231608" y="4437112"/>
            <a:chExt cx="1868098" cy="183718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1608" y="4437112"/>
              <a:ext cx="1868098" cy="183718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231608" y="4868233"/>
              <a:ext cx="439027" cy="21602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Risk</a:t>
              </a:r>
              <a:endParaRPr lang="zh-CN" altLang="en-US" sz="10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38297" y="2276872"/>
            <a:ext cx="967789" cy="2007508"/>
            <a:chOff x="6650663" y="4351950"/>
            <a:chExt cx="967789" cy="200750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663" y="4351950"/>
              <a:ext cx="309314" cy="200750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885559" y="4351950"/>
              <a:ext cx="7328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/>
                <a:t>High Risk</a:t>
              </a:r>
              <a:endParaRPr lang="zh-CN" altLang="en-US" sz="10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71331" y="6080738"/>
              <a:ext cx="7040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/>
                <a:t>Low Risk</a:t>
              </a:r>
              <a:endParaRPr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5076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379140" y="4581128"/>
            <a:ext cx="1651352" cy="1572498"/>
            <a:chOff x="7231608" y="4437112"/>
            <a:chExt cx="1868098" cy="183718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1608" y="4437112"/>
              <a:ext cx="1868098" cy="183718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231608" y="4868233"/>
              <a:ext cx="439027" cy="21602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smtClean="0"/>
                <a:t>Risk</a:t>
              </a:r>
              <a:endParaRPr lang="zh-CN" altLang="en-US" sz="8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79140" y="2780928"/>
            <a:ext cx="831531" cy="1718284"/>
            <a:chOff x="6650663" y="4351950"/>
            <a:chExt cx="940671" cy="200750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0663" y="4351950"/>
              <a:ext cx="309314" cy="200750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885558" y="4351950"/>
              <a:ext cx="705776" cy="251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smtClean="0"/>
                <a:t>High Risk</a:t>
              </a:r>
              <a:endParaRPr lang="zh-CN" altLang="en-US" sz="8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71331" y="6080739"/>
              <a:ext cx="680388" cy="251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smtClean="0"/>
                <a:t>Low Risk</a:t>
              </a:r>
              <a:endParaRPr lang="zh-CN" altLang="en-US" sz="800"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780928"/>
            <a:ext cx="4377724" cy="35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61" y="1132929"/>
            <a:ext cx="990600" cy="866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422" y="1556792"/>
            <a:ext cx="1019175" cy="885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36" y="4941168"/>
            <a:ext cx="10096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80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2696"/>
            <a:ext cx="7253546" cy="54401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21" y="1805536"/>
            <a:ext cx="2520280" cy="18902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接连接符 6"/>
          <p:cNvCxnSpPr/>
          <p:nvPr/>
        </p:nvCxnSpPr>
        <p:spPr>
          <a:xfrm flipV="1">
            <a:off x="5076056" y="1747252"/>
            <a:ext cx="933565" cy="1393716"/>
          </a:xfrm>
          <a:prstGeom prst="line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076056" y="3140968"/>
            <a:ext cx="936104" cy="638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41" y="4076668"/>
            <a:ext cx="990599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94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2696"/>
            <a:ext cx="7253546" cy="5440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21" y="1805536"/>
            <a:ext cx="2520280" cy="18902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接连接符 6"/>
          <p:cNvCxnSpPr/>
          <p:nvPr/>
        </p:nvCxnSpPr>
        <p:spPr>
          <a:xfrm flipV="1">
            <a:off x="5076056" y="1747252"/>
            <a:ext cx="933565" cy="1393716"/>
          </a:xfrm>
          <a:prstGeom prst="line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076056" y="3140968"/>
            <a:ext cx="936104" cy="638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4076668"/>
            <a:ext cx="10096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0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2696"/>
            <a:ext cx="7253546" cy="54401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21" y="1805536"/>
            <a:ext cx="2520280" cy="18902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接连接符 6"/>
          <p:cNvCxnSpPr/>
          <p:nvPr/>
        </p:nvCxnSpPr>
        <p:spPr>
          <a:xfrm flipV="1">
            <a:off x="5076056" y="1747252"/>
            <a:ext cx="933565" cy="1393716"/>
          </a:xfrm>
          <a:prstGeom prst="line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076056" y="3140968"/>
            <a:ext cx="936104" cy="638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13" y="4076668"/>
            <a:ext cx="997256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86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92696"/>
            <a:ext cx="7253544" cy="54401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21" y="1805536"/>
            <a:ext cx="2520279" cy="18902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接连接符 5"/>
          <p:cNvCxnSpPr/>
          <p:nvPr/>
        </p:nvCxnSpPr>
        <p:spPr>
          <a:xfrm flipV="1">
            <a:off x="5076056" y="1747252"/>
            <a:ext cx="933565" cy="1393716"/>
          </a:xfrm>
          <a:prstGeom prst="line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076056" y="3140968"/>
            <a:ext cx="936104" cy="638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13" y="4304200"/>
            <a:ext cx="997256" cy="41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84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24744"/>
            <a:ext cx="3240000" cy="22384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35536"/>
            <a:ext cx="3240000" cy="22630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21" y="1217881"/>
            <a:ext cx="3240000" cy="2283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3501008"/>
            <a:ext cx="3240000" cy="23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7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19"/>
          <p:cNvGrpSpPr>
            <a:grpSpLocks/>
          </p:cNvGrpSpPr>
          <p:nvPr/>
        </p:nvGrpSpPr>
        <p:grpSpPr bwMode="auto">
          <a:xfrm>
            <a:off x="3232491" y="3716709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5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6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5" name="直接箭头连接符 4"/>
          <p:cNvCxnSpPr>
            <a:stCxn id="36" idx="0"/>
          </p:cNvCxnSpPr>
          <p:nvPr/>
        </p:nvCxnSpPr>
        <p:spPr>
          <a:xfrm flipV="1">
            <a:off x="3276600" y="3460750"/>
            <a:ext cx="0" cy="33178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276600" y="1660525"/>
            <a:ext cx="1366838" cy="217805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16200000">
            <a:off x="3700612" y="1348061"/>
            <a:ext cx="1425575" cy="285115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 rot="16200000">
            <a:off x="4265613" y="2179638"/>
            <a:ext cx="712787" cy="1423987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4441825" y="2982913"/>
            <a:ext cx="4191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10"/>
          <p:cNvGrpSpPr>
            <a:grpSpLocks/>
          </p:cNvGrpSpPr>
          <p:nvPr/>
        </p:nvGrpSpPr>
        <p:grpSpPr bwMode="auto">
          <a:xfrm rot="16200000">
            <a:off x="4761342" y="2883379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59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60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6" name="组合 19"/>
          <p:cNvGrpSpPr>
            <a:grpSpLocks/>
          </p:cNvGrpSpPr>
          <p:nvPr/>
        </p:nvGrpSpPr>
        <p:grpSpPr bwMode="auto">
          <a:xfrm>
            <a:off x="3549166" y="3212976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7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78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9" name="组合 19"/>
          <p:cNvGrpSpPr>
            <a:grpSpLocks/>
          </p:cNvGrpSpPr>
          <p:nvPr/>
        </p:nvGrpSpPr>
        <p:grpSpPr bwMode="auto">
          <a:xfrm>
            <a:off x="3923928" y="2636912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0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1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82" name="组合 19"/>
          <p:cNvGrpSpPr>
            <a:grpSpLocks/>
          </p:cNvGrpSpPr>
          <p:nvPr/>
        </p:nvGrpSpPr>
        <p:grpSpPr bwMode="auto">
          <a:xfrm>
            <a:off x="4364620" y="1901081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3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4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aphicFrame>
        <p:nvGraphicFramePr>
          <p:cNvPr id="5132" name="对象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521105"/>
              </p:ext>
            </p:extLst>
          </p:nvPr>
        </p:nvGraphicFramePr>
        <p:xfrm>
          <a:off x="4560854" y="1827486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5" name="Equation" r:id="rId3" imgW="203112" imgH="228501" progId="Equation.DSMT4">
                  <p:embed/>
                </p:oleObj>
              </mc:Choice>
              <mc:Fallback>
                <p:oleObj name="Equation" r:id="rId3" imgW="203112" imgH="228501" progId="Equation.DSMT4">
                  <p:embed/>
                  <p:pic>
                    <p:nvPicPr>
                      <p:cNvPr id="0" name="对象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54" y="1827486"/>
                        <a:ext cx="2032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对象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69735"/>
              </p:ext>
            </p:extLst>
          </p:nvPr>
        </p:nvGraphicFramePr>
        <p:xfrm>
          <a:off x="3627972" y="33734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6" name="Equation" r:id="rId5" imgW="152334" imgH="228501" progId="Equation.DSMT4">
                  <p:embed/>
                </p:oleObj>
              </mc:Choice>
              <mc:Fallback>
                <p:oleObj name="Equation" r:id="rId5" imgW="152334" imgH="228501" progId="Equation.DSMT4">
                  <p:embed/>
                  <p:pic>
                    <p:nvPicPr>
                      <p:cNvPr id="0" name="对象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972" y="33734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对象 88"/>
          <p:cNvGraphicFramePr>
            <a:graphicFrameLocks noChangeAspect="1"/>
          </p:cNvGraphicFramePr>
          <p:nvPr/>
        </p:nvGraphicFramePr>
        <p:xfrm>
          <a:off x="3109913" y="34877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" name="Equation" r:id="rId7" imgW="152334" imgH="228501" progId="Equation.DSMT4">
                  <p:embed/>
                </p:oleObj>
              </mc:Choice>
              <mc:Fallback>
                <p:oleObj name="Equation" r:id="rId7" imgW="152334" imgH="228501" progId="Equation.DSMT4">
                  <p:embed/>
                  <p:pic>
                    <p:nvPicPr>
                      <p:cNvPr id="0" name="对象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34877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5" name="对象 89"/>
          <p:cNvGraphicFramePr>
            <a:graphicFrameLocks noChangeAspect="1"/>
          </p:cNvGraphicFramePr>
          <p:nvPr/>
        </p:nvGraphicFramePr>
        <p:xfrm>
          <a:off x="3659188" y="2708275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8"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0" name="对象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2708275"/>
                        <a:ext cx="2286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6" name="对象 90"/>
          <p:cNvGraphicFramePr>
            <a:graphicFrameLocks noChangeAspect="1"/>
          </p:cNvGraphicFramePr>
          <p:nvPr/>
        </p:nvGraphicFramePr>
        <p:xfrm>
          <a:off x="4640263" y="15255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9" name="Equation" r:id="rId11" imgW="152334" imgH="228501" progId="Equation.DSMT4">
                  <p:embed/>
                </p:oleObj>
              </mc:Choice>
              <mc:Fallback>
                <p:oleObj name="Equation" r:id="rId11" imgW="152334" imgH="228501" progId="Equation.DSMT4">
                  <p:embed/>
                  <p:pic>
                    <p:nvPicPr>
                      <p:cNvPr id="0" name="对象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152558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7" name="对象 91"/>
          <p:cNvGraphicFramePr>
            <a:graphicFrameLocks noChangeAspect="1"/>
          </p:cNvGraphicFramePr>
          <p:nvPr/>
        </p:nvGraphicFramePr>
        <p:xfrm>
          <a:off x="4545013" y="2963863"/>
          <a:ext cx="139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0" name="Equation" r:id="rId13" imgW="139700" imgH="228600" progId="Equation.DSMT4">
                  <p:embed/>
                </p:oleObj>
              </mc:Choice>
              <mc:Fallback>
                <p:oleObj name="Equation" r:id="rId13" imgW="139700" imgH="228600" progId="Equation.DSMT4">
                  <p:embed/>
                  <p:pic>
                    <p:nvPicPr>
                      <p:cNvPr id="0" name="对象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5013" y="2963863"/>
                        <a:ext cx="1397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对象 92"/>
          <p:cNvGraphicFramePr>
            <a:graphicFrameLocks noChangeAspect="1"/>
          </p:cNvGraphicFramePr>
          <p:nvPr/>
        </p:nvGraphicFramePr>
        <p:xfrm>
          <a:off x="4449763" y="2297113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1" name="Equation" r:id="rId15" imgW="266469" imgH="241091" progId="Equation.DSMT4">
                  <p:embed/>
                </p:oleObj>
              </mc:Choice>
              <mc:Fallback>
                <p:oleObj name="Equation" r:id="rId15" imgW="266469" imgH="241091" progId="Equation.DSMT4">
                  <p:embed/>
                  <p:pic>
                    <p:nvPicPr>
                      <p:cNvPr id="0" name="对象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2297113"/>
                        <a:ext cx="2667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椭圆 93"/>
          <p:cNvSpPr/>
          <p:nvPr/>
        </p:nvSpPr>
        <p:spPr>
          <a:xfrm>
            <a:off x="4572000" y="2870200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5140" name="对象 95"/>
          <p:cNvGraphicFramePr>
            <a:graphicFrameLocks noChangeAspect="1"/>
          </p:cNvGraphicFramePr>
          <p:nvPr/>
        </p:nvGraphicFramePr>
        <p:xfrm>
          <a:off x="4419600" y="270827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2" name="Equation" r:id="rId17" imgW="152202" imgH="177569" progId="Equation.DSMT4">
                  <p:embed/>
                </p:oleObj>
              </mc:Choice>
              <mc:Fallback>
                <p:oleObj name="Equation" r:id="rId17" imgW="152202" imgH="177569" progId="Equation.DSMT4">
                  <p:embed/>
                  <p:pic>
                    <p:nvPicPr>
                      <p:cNvPr id="0" name="对象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708275"/>
                        <a:ext cx="1524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连接符 100"/>
          <p:cNvCxnSpPr/>
          <p:nvPr/>
        </p:nvCxnSpPr>
        <p:spPr>
          <a:xfrm flipH="1" flipV="1">
            <a:off x="3276600" y="2583656"/>
            <a:ext cx="1338263" cy="293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42" name="对象 106"/>
          <p:cNvGraphicFramePr>
            <a:graphicFrameLocks noChangeAspect="1"/>
          </p:cNvGraphicFramePr>
          <p:nvPr/>
        </p:nvGraphicFramePr>
        <p:xfrm>
          <a:off x="3967163" y="2754313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3" name="Equation" r:id="rId19" imgW="215713" imgH="241091" progId="Equation.DSMT4">
                  <p:embed/>
                </p:oleObj>
              </mc:Choice>
              <mc:Fallback>
                <p:oleObj name="Equation" r:id="rId19" imgW="215713" imgH="241091" progId="Equation.DSMT4">
                  <p:embed/>
                  <p:pic>
                    <p:nvPicPr>
                      <p:cNvPr id="0" name="对象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2754313"/>
                        <a:ext cx="2159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3" name="对象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831588"/>
              </p:ext>
            </p:extLst>
          </p:nvPr>
        </p:nvGraphicFramePr>
        <p:xfrm>
          <a:off x="2710012" y="2297113"/>
          <a:ext cx="381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4" name="Equation" r:id="rId21" imgW="381000" imgH="228600" progId="Equation.DSMT4">
                  <p:embed/>
                </p:oleObj>
              </mc:Choice>
              <mc:Fallback>
                <p:oleObj name="Equation" r:id="rId21" imgW="381000" imgH="228600" progId="Equation.DSMT4">
                  <p:embed/>
                  <p:pic>
                    <p:nvPicPr>
                      <p:cNvPr id="0" name="对象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012" y="2297113"/>
                        <a:ext cx="3810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19"/>
          <p:cNvGrpSpPr>
            <a:grpSpLocks/>
          </p:cNvGrpSpPr>
          <p:nvPr/>
        </p:nvGrpSpPr>
        <p:grpSpPr bwMode="auto">
          <a:xfrm>
            <a:off x="3232491" y="3716709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5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6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cxnSp>
        <p:nvCxnSpPr>
          <p:cNvPr id="5" name="直接箭头连接符 4"/>
          <p:cNvCxnSpPr>
            <a:stCxn id="36" idx="0"/>
          </p:cNvCxnSpPr>
          <p:nvPr/>
        </p:nvCxnSpPr>
        <p:spPr>
          <a:xfrm flipV="1">
            <a:off x="3276600" y="3460750"/>
            <a:ext cx="0" cy="33178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276600" y="1660525"/>
            <a:ext cx="1366838" cy="217805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16200000">
            <a:off x="3873500" y="1435101"/>
            <a:ext cx="1425575" cy="285115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 rot="16200000">
            <a:off x="4265613" y="2179638"/>
            <a:ext cx="712787" cy="1423987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 flipH="1">
            <a:off x="4441825" y="2982913"/>
            <a:ext cx="4191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10"/>
          <p:cNvGrpSpPr>
            <a:grpSpLocks/>
          </p:cNvGrpSpPr>
          <p:nvPr/>
        </p:nvGrpSpPr>
        <p:grpSpPr bwMode="auto">
          <a:xfrm rot="16200000">
            <a:off x="4761342" y="2883379"/>
            <a:ext cx="78583" cy="198204"/>
            <a:chOff x="827583" y="2708920"/>
            <a:chExt cx="504057" cy="1440160"/>
          </a:xfrm>
          <a:solidFill>
            <a:srgbClr val="0070C0"/>
          </a:solidFill>
        </p:grpSpPr>
        <p:sp>
          <p:nvSpPr>
            <p:cNvPr id="59" name="PA-椭圆 16"/>
            <p:cNvSpPr/>
            <p:nvPr/>
          </p:nvSpPr>
          <p:spPr>
            <a:xfrm>
              <a:off x="827583" y="2708920"/>
              <a:ext cx="504057" cy="115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60" name="PA-矩形 17"/>
            <p:cNvSpPr/>
            <p:nvPr/>
          </p:nvSpPr>
          <p:spPr>
            <a:xfrm>
              <a:off x="827583" y="3210120"/>
              <a:ext cx="504057" cy="938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6" name="组合 19"/>
          <p:cNvGrpSpPr>
            <a:grpSpLocks/>
          </p:cNvGrpSpPr>
          <p:nvPr/>
        </p:nvGrpSpPr>
        <p:grpSpPr bwMode="auto">
          <a:xfrm>
            <a:off x="3521456" y="3284661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7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78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9" name="组合 19"/>
          <p:cNvGrpSpPr>
            <a:grpSpLocks/>
          </p:cNvGrpSpPr>
          <p:nvPr/>
        </p:nvGrpSpPr>
        <p:grpSpPr bwMode="auto">
          <a:xfrm>
            <a:off x="3923928" y="2636912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0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1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82" name="组合 19"/>
          <p:cNvGrpSpPr>
            <a:grpSpLocks/>
          </p:cNvGrpSpPr>
          <p:nvPr/>
        </p:nvGrpSpPr>
        <p:grpSpPr bwMode="auto">
          <a:xfrm>
            <a:off x="4319500" y="2027830"/>
            <a:ext cx="86730" cy="216347"/>
            <a:chOff x="827583" y="2708920"/>
            <a:chExt cx="504057" cy="14401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3" name="PA-椭圆 16"/>
            <p:cNvSpPr/>
            <p:nvPr/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4" name="PA-矩形 17"/>
            <p:cNvSpPr/>
            <p:nvPr/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aphicFrame>
        <p:nvGraphicFramePr>
          <p:cNvPr id="5132" name="对象 86"/>
          <p:cNvGraphicFramePr>
            <a:graphicFrameLocks noChangeAspect="1"/>
          </p:cNvGraphicFramePr>
          <p:nvPr/>
        </p:nvGraphicFramePr>
        <p:xfrm>
          <a:off x="4173538" y="1852613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6" name="Equation" r:id="rId21" imgW="203112" imgH="228501" progId="Equation.DSMT4">
                  <p:embed/>
                </p:oleObj>
              </mc:Choice>
              <mc:Fallback>
                <p:oleObj name="Equation" r:id="rId21" imgW="203112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1852613"/>
                        <a:ext cx="2032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对象 87"/>
          <p:cNvGraphicFramePr>
            <a:graphicFrameLocks noChangeAspect="1"/>
          </p:cNvGraphicFramePr>
          <p:nvPr/>
        </p:nvGraphicFramePr>
        <p:xfrm>
          <a:off x="3552825" y="34877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" name="Equation" r:id="rId23" imgW="152334" imgH="228501" progId="Equation.DSMT4">
                  <p:embed/>
                </p:oleObj>
              </mc:Choice>
              <mc:Fallback>
                <p:oleObj name="Equation" r:id="rId23" imgW="15233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34877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对象 88"/>
          <p:cNvGraphicFramePr>
            <a:graphicFrameLocks noChangeAspect="1"/>
          </p:cNvGraphicFramePr>
          <p:nvPr/>
        </p:nvGraphicFramePr>
        <p:xfrm>
          <a:off x="3109913" y="34877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" name="Equation" r:id="rId25" imgW="152334" imgH="228501" progId="Equation.DSMT4">
                  <p:embed/>
                </p:oleObj>
              </mc:Choice>
              <mc:Fallback>
                <p:oleObj name="Equation" r:id="rId25" imgW="15233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348773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5" name="对象 89"/>
          <p:cNvGraphicFramePr>
            <a:graphicFrameLocks noChangeAspect="1"/>
          </p:cNvGraphicFramePr>
          <p:nvPr/>
        </p:nvGraphicFramePr>
        <p:xfrm>
          <a:off x="3659188" y="2708275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" name="Equation" r:id="rId27" imgW="228600" imgH="228600" progId="Equation.DSMT4">
                  <p:embed/>
                </p:oleObj>
              </mc:Choice>
              <mc:Fallback>
                <p:oleObj name="Equation" r:id="rId27" imgW="228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2708275"/>
                        <a:ext cx="2286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6" name="对象 90"/>
          <p:cNvGraphicFramePr>
            <a:graphicFrameLocks noChangeAspect="1"/>
          </p:cNvGraphicFramePr>
          <p:nvPr/>
        </p:nvGraphicFramePr>
        <p:xfrm>
          <a:off x="4640263" y="15255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" name="Equation" r:id="rId29" imgW="152334" imgH="228501" progId="Equation.DSMT4">
                  <p:embed/>
                </p:oleObj>
              </mc:Choice>
              <mc:Fallback>
                <p:oleObj name="Equation" r:id="rId29" imgW="15233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1525588"/>
                        <a:ext cx="1524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7" name="对象 91"/>
          <p:cNvGraphicFramePr>
            <a:graphicFrameLocks noChangeAspect="1"/>
          </p:cNvGraphicFramePr>
          <p:nvPr/>
        </p:nvGraphicFramePr>
        <p:xfrm>
          <a:off x="4545013" y="2963863"/>
          <a:ext cx="139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1" name="Equation" r:id="rId31" imgW="139700" imgH="228600" progId="Equation.DSMT4">
                  <p:embed/>
                </p:oleObj>
              </mc:Choice>
              <mc:Fallback>
                <p:oleObj name="Equation" r:id="rId31" imgW="1397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5013" y="2963863"/>
                        <a:ext cx="1397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对象 92"/>
          <p:cNvGraphicFramePr>
            <a:graphicFrameLocks noChangeAspect="1"/>
          </p:cNvGraphicFramePr>
          <p:nvPr/>
        </p:nvGraphicFramePr>
        <p:xfrm>
          <a:off x="4449763" y="2297113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" name="Equation" r:id="rId33" imgW="266469" imgH="241091" progId="Equation.DSMT4">
                  <p:embed/>
                </p:oleObj>
              </mc:Choice>
              <mc:Fallback>
                <p:oleObj name="Equation" r:id="rId33" imgW="266469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2297113"/>
                        <a:ext cx="2667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椭圆 93"/>
          <p:cNvSpPr/>
          <p:nvPr/>
        </p:nvSpPr>
        <p:spPr>
          <a:xfrm>
            <a:off x="4572000" y="2870200"/>
            <a:ext cx="36513" cy="3651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5140" name="对象 95"/>
          <p:cNvGraphicFramePr>
            <a:graphicFrameLocks noChangeAspect="1"/>
          </p:cNvGraphicFramePr>
          <p:nvPr/>
        </p:nvGraphicFramePr>
        <p:xfrm>
          <a:off x="4419600" y="270827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" name="Equation" r:id="rId35" imgW="152202" imgH="177569" progId="Equation.DSMT4">
                  <p:embed/>
                </p:oleObj>
              </mc:Choice>
              <mc:Fallback>
                <p:oleObj name="Equation" r:id="rId35" imgW="152202" imgH="1775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708275"/>
                        <a:ext cx="1524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直接连接符 100"/>
          <p:cNvCxnSpPr/>
          <p:nvPr/>
        </p:nvCxnSpPr>
        <p:spPr>
          <a:xfrm flipH="1" flipV="1">
            <a:off x="3276600" y="2592388"/>
            <a:ext cx="1338263" cy="293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42" name="对象 106"/>
          <p:cNvGraphicFramePr>
            <a:graphicFrameLocks noChangeAspect="1"/>
          </p:cNvGraphicFramePr>
          <p:nvPr/>
        </p:nvGraphicFramePr>
        <p:xfrm>
          <a:off x="3967163" y="2754313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" name="Equation" r:id="rId37" imgW="215713" imgH="241091" progId="Equation.DSMT4">
                  <p:embed/>
                </p:oleObj>
              </mc:Choice>
              <mc:Fallback>
                <p:oleObj name="Equation" r:id="rId37" imgW="215713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2754313"/>
                        <a:ext cx="2159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3" name="对象 107"/>
          <p:cNvGraphicFramePr>
            <a:graphicFrameLocks noChangeAspect="1"/>
          </p:cNvGraphicFramePr>
          <p:nvPr/>
        </p:nvGraphicFramePr>
        <p:xfrm>
          <a:off x="2916238" y="2363788"/>
          <a:ext cx="381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" name="Equation" r:id="rId39" imgW="381000" imgH="228600" progId="Equation.DSMT4">
                  <p:embed/>
                </p:oleObj>
              </mc:Choice>
              <mc:Fallback>
                <p:oleObj name="Equation" r:id="rId39" imgW="381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363788"/>
                        <a:ext cx="3810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44" name="图片 1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-252413"/>
            <a:ext cx="11582400" cy="736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719572" y="4869000"/>
            <a:ext cx="77048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572000" y="404664"/>
            <a:ext cx="0" cy="6120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19"/>
          <p:cNvGrpSpPr>
            <a:grpSpLocks/>
          </p:cNvGrpSpPr>
          <p:nvPr/>
        </p:nvGrpSpPr>
        <p:grpSpPr bwMode="auto">
          <a:xfrm>
            <a:off x="4509398" y="4653136"/>
            <a:ext cx="144463" cy="360363"/>
            <a:chOff x="827583" y="2708920"/>
            <a:chExt cx="504057" cy="1440160"/>
          </a:xfrm>
          <a:solidFill>
            <a:schemeClr val="accent6">
              <a:lumMod val="75000"/>
            </a:schemeClr>
          </a:solidFill>
        </p:grpSpPr>
        <p:sp>
          <p:nvSpPr>
            <p:cNvPr id="43" name="PA-椭圆 16"/>
            <p:cNvSpPr/>
            <p:nvPr>
              <p:custDataLst>
                <p:tags r:id="rId18"/>
              </p:custDataLst>
            </p:nvPr>
          </p:nvSpPr>
          <p:spPr>
            <a:xfrm>
              <a:off x="827583" y="2708920"/>
              <a:ext cx="504057" cy="1154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44" name="PA-矩形 17"/>
            <p:cNvSpPr/>
            <p:nvPr>
              <p:custDataLst>
                <p:tags r:id="rId19"/>
              </p:custDataLst>
            </p:nvPr>
          </p:nvSpPr>
          <p:spPr>
            <a:xfrm>
              <a:off x="827583" y="3210122"/>
              <a:ext cx="504057" cy="93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253052" y="482909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x/n mile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93580" y="26032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y/n mile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51375" y="4869160"/>
            <a:ext cx="1255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 Ship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 flipV="1">
            <a:off x="6012000" y="549000"/>
            <a:ext cx="144463" cy="567846"/>
            <a:chOff x="6012000" y="341517"/>
            <a:chExt cx="144463" cy="567846"/>
          </a:xfrm>
        </p:grpSpPr>
        <p:grpSp>
          <p:nvGrpSpPr>
            <p:cNvPr id="51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53" name="PA-椭圆 16"/>
              <p:cNvSpPr/>
              <p:nvPr>
                <p:custDataLst>
                  <p:tags r:id="rId16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54" name="PA-矩形 17"/>
              <p:cNvSpPr/>
              <p:nvPr>
                <p:custDataLst>
                  <p:tags r:id="rId17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4" name="直接箭头连接符 3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 flipV="1">
            <a:off x="3132000" y="549000"/>
            <a:ext cx="144463" cy="567846"/>
            <a:chOff x="6012000" y="341517"/>
            <a:chExt cx="144463" cy="567846"/>
          </a:xfrm>
        </p:grpSpPr>
        <p:grpSp>
          <p:nvGrpSpPr>
            <p:cNvPr id="88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93" name="PA-椭圆 16"/>
              <p:cNvSpPr/>
              <p:nvPr>
                <p:custDataLst>
                  <p:tags r:id="rId14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95" name="PA-矩形 17"/>
              <p:cNvSpPr/>
              <p:nvPr>
                <p:custDataLst>
                  <p:tags r:id="rId15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3132000" y="3429000"/>
            <a:ext cx="144463" cy="567846"/>
            <a:chOff x="6012000" y="341517"/>
            <a:chExt cx="144463" cy="567846"/>
          </a:xfrm>
        </p:grpSpPr>
        <p:grpSp>
          <p:nvGrpSpPr>
            <p:cNvPr id="100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03" name="PA-椭圆 16"/>
              <p:cNvSpPr/>
              <p:nvPr>
                <p:custDataLst>
                  <p:tags r:id="rId12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04" name="PA-矩形 17"/>
              <p:cNvSpPr/>
              <p:nvPr>
                <p:custDataLst>
                  <p:tags r:id="rId13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02" name="直接箭头连接符 101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/>
          <p:nvPr/>
        </p:nvGrpSpPr>
        <p:grpSpPr>
          <a:xfrm>
            <a:off x="6012000" y="3429000"/>
            <a:ext cx="144463" cy="567846"/>
            <a:chOff x="6012000" y="341517"/>
            <a:chExt cx="144463" cy="567846"/>
          </a:xfrm>
        </p:grpSpPr>
        <p:grpSp>
          <p:nvGrpSpPr>
            <p:cNvPr id="106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08" name="PA-椭圆 16"/>
              <p:cNvSpPr/>
              <p:nvPr>
                <p:custDataLst>
                  <p:tags r:id="rId10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09" name="PA-矩形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07" name="直接箭头连接符 106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 rot="5400000">
            <a:off x="2412000" y="4149000"/>
            <a:ext cx="144463" cy="567846"/>
            <a:chOff x="6012000" y="341517"/>
            <a:chExt cx="144463" cy="567846"/>
          </a:xfrm>
        </p:grpSpPr>
        <p:grpSp>
          <p:nvGrpSpPr>
            <p:cNvPr id="111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13" name="PA-椭圆 16"/>
              <p:cNvSpPr/>
              <p:nvPr>
                <p:custDataLst>
                  <p:tags r:id="rId8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14" name="PA-矩形 17"/>
              <p:cNvSpPr/>
              <p:nvPr>
                <p:custDataLst>
                  <p:tags r:id="rId9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12" name="直接箭头连接符 111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 rot="16200000">
            <a:off x="6732000" y="4149000"/>
            <a:ext cx="144463" cy="567846"/>
            <a:chOff x="6012000" y="341517"/>
            <a:chExt cx="144463" cy="567846"/>
          </a:xfrm>
        </p:grpSpPr>
        <p:grpSp>
          <p:nvGrpSpPr>
            <p:cNvPr id="116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18" name="PA-椭圆 16"/>
              <p:cNvSpPr/>
              <p:nvPr>
                <p:custDataLst>
                  <p:tags r:id="rId6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19" name="PA-矩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17" name="直接箭头连接符 116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0" name="组合 119"/>
          <p:cNvGrpSpPr/>
          <p:nvPr/>
        </p:nvGrpSpPr>
        <p:grpSpPr>
          <a:xfrm rot="8400000">
            <a:off x="2412000" y="1269000"/>
            <a:ext cx="144463" cy="567846"/>
            <a:chOff x="6012000" y="341517"/>
            <a:chExt cx="144463" cy="567846"/>
          </a:xfrm>
        </p:grpSpPr>
        <p:grpSp>
          <p:nvGrpSpPr>
            <p:cNvPr id="121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23" name="PA-椭圆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24" name="PA-矩形 17"/>
              <p:cNvSpPr/>
              <p:nvPr>
                <p:custDataLst>
                  <p:tags r:id="rId5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22" name="直接箭头连接符 121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 rot="-8400000">
            <a:off x="6732000" y="1269000"/>
            <a:ext cx="144463" cy="567846"/>
            <a:chOff x="6012000" y="341517"/>
            <a:chExt cx="144463" cy="567846"/>
          </a:xfrm>
        </p:grpSpPr>
        <p:grpSp>
          <p:nvGrpSpPr>
            <p:cNvPr id="126" name="组合 19"/>
            <p:cNvGrpSpPr>
              <a:grpSpLocks/>
            </p:cNvGrpSpPr>
            <p:nvPr/>
          </p:nvGrpSpPr>
          <p:grpSpPr bwMode="auto">
            <a:xfrm>
              <a:off x="6012000" y="549000"/>
              <a:ext cx="144463" cy="360363"/>
              <a:chOff x="827583" y="2708920"/>
              <a:chExt cx="504057" cy="1440160"/>
            </a:xfrm>
            <a:solidFill>
              <a:schemeClr val="tx1"/>
            </a:solidFill>
          </p:grpSpPr>
          <p:sp>
            <p:nvSpPr>
              <p:cNvPr id="128" name="PA-椭圆 16"/>
              <p:cNvSpPr/>
              <p:nvPr>
                <p:custDataLst>
                  <p:tags r:id="rId2"/>
                </p:custDataLst>
              </p:nvPr>
            </p:nvSpPr>
            <p:spPr>
              <a:xfrm>
                <a:off x="827583" y="2708920"/>
                <a:ext cx="504057" cy="115466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29" name="PA-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827583" y="3210122"/>
                <a:ext cx="504057" cy="93895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cxnSp>
          <p:nvCxnSpPr>
            <p:cNvPr id="127" name="直接箭头连接符 126"/>
            <p:cNvCxnSpPr/>
            <p:nvPr/>
          </p:nvCxnSpPr>
          <p:spPr>
            <a:xfrm flipV="1">
              <a:off x="6083584" y="341517"/>
              <a:ext cx="584" cy="330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0" name="文本框 129"/>
          <p:cNvSpPr txBox="1"/>
          <p:nvPr/>
        </p:nvSpPr>
        <p:spPr>
          <a:xfrm>
            <a:off x="3239433" y="563938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6149292" y="545923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3258483" y="3622008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Ts3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128689" y="3630825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Ts4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2114201" y="4454443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6648183" y="4426608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Ts6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1952727" y="1449421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Ts7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899991" y="1458749"/>
            <a:ext cx="5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接箭头连接符 137"/>
          <p:cNvCxnSpPr/>
          <p:nvPr/>
        </p:nvCxnSpPr>
        <p:spPr>
          <a:xfrm flipV="1">
            <a:off x="4572000" y="4449573"/>
            <a:ext cx="584" cy="3309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8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91625" cy="6143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420888"/>
            <a:ext cx="1368152" cy="169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7" y="548680"/>
            <a:ext cx="6617675" cy="55743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3212976"/>
            <a:ext cx="1577368" cy="23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764704"/>
            <a:ext cx="6048672" cy="53333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3284984"/>
            <a:ext cx="1070812" cy="252500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52320" y="4437112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7085632" y="29758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 Ratio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7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285249"/>
              </p:ext>
            </p:extLst>
          </p:nvPr>
        </p:nvGraphicFramePr>
        <p:xfrm>
          <a:off x="2267744" y="9807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19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637447603847101277</Template>
  <TotalTime>3568</TotalTime>
  <Words>76</Words>
  <Application>Microsoft Office PowerPoint</Application>
  <PresentationFormat>全屏显示(4:3)</PresentationFormat>
  <Paragraphs>54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宋体</vt:lpstr>
      <vt:lpstr>Arial</vt:lpstr>
      <vt:lpstr>Times New Roman</vt:lpstr>
      <vt:lpstr>默认设计模板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adma</dc:creator>
  <cp:lastModifiedBy>Administrator</cp:lastModifiedBy>
  <cp:revision>98</cp:revision>
  <dcterms:created xsi:type="dcterms:W3CDTF">2020-07-14T02:08:58Z</dcterms:created>
  <dcterms:modified xsi:type="dcterms:W3CDTF">2021-01-09T08:22:19Z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